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9" r:id="rId3"/>
    <p:sldId id="270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966" autoAdjust="0"/>
  </p:normalViewPr>
  <p:slideViewPr>
    <p:cSldViewPr>
      <p:cViewPr>
        <p:scale>
          <a:sx n="81" d="100"/>
          <a:sy n="81" d="100"/>
        </p:scale>
        <p:origin x="-76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36BE74-7AB6-4001-A509-C115A57843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560A01-47B3-4849-985C-CC79DC299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6BE74-7AB6-4001-A509-C115A57843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60A01-47B3-4849-985C-CC79DC299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6BE74-7AB6-4001-A509-C115A57843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60A01-47B3-4849-985C-CC79DC299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6BE74-7AB6-4001-A509-C115A57843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60A01-47B3-4849-985C-CC79DC2995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6BE74-7AB6-4001-A509-C115A57843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60A01-47B3-4849-985C-CC79DC2995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6BE74-7AB6-4001-A509-C115A57843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60A01-47B3-4849-985C-CC79DC2995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6BE74-7AB6-4001-A509-C115A57843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60A01-47B3-4849-985C-CC79DC2995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6BE74-7AB6-4001-A509-C115A57843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60A01-47B3-4849-985C-CC79DC2995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6BE74-7AB6-4001-A509-C115A57843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60A01-47B3-4849-985C-CC79DC299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36BE74-7AB6-4001-A509-C115A57843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60A01-47B3-4849-985C-CC79DC2995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36BE74-7AB6-4001-A509-C115A57843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560A01-47B3-4849-985C-CC79DC2995F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36BE74-7AB6-4001-A509-C115A57843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6560A01-47B3-4849-985C-CC79DC2995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1415" y="23447"/>
            <a:ext cx="618353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30709"/>
            <a:ext cx="3663462" cy="2110581"/>
          </a:xfrm>
        </p:spPr>
        <p:txBody>
          <a:bodyPr>
            <a:normAutofit fontScale="90000"/>
          </a:bodyPr>
          <a:lstStyle/>
          <a:p>
            <a:r>
              <a:rPr lang="en-US" altLang="zh-CN" sz="3000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CN" sz="3000" dirty="0" smtClean="0">
                <a:latin typeface="KaiTi" pitchFamily="49" charset="-122"/>
                <a:ea typeface="KaiTi" pitchFamily="49" charset="-122"/>
              </a:rPr>
            </a:br>
            <a:r>
              <a:rPr lang="zh-CN" altLang="en-US" sz="5300" smtClean="0">
                <a:latin typeface="KaiTi" pitchFamily="49" charset="-122"/>
                <a:ea typeface="KaiTi" pitchFamily="49" charset="-122"/>
              </a:rPr>
              <a:t>这是什么？</a:t>
            </a:r>
            <a:r>
              <a:rPr lang="en-US" altLang="zh-CN" sz="3000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CN" sz="3000" dirty="0" smtClean="0">
                <a:latin typeface="KaiTi" pitchFamily="49" charset="-122"/>
                <a:ea typeface="KaiTi" pitchFamily="49" charset="-122"/>
              </a:rPr>
            </a:br>
            <a:r>
              <a:rPr lang="en-US" altLang="zh-CN" sz="3000" dirty="0" err="1" smtClean="0">
                <a:latin typeface="KaiTi" pitchFamily="49" charset="-122"/>
                <a:ea typeface="KaiTi" pitchFamily="49" charset="-122"/>
              </a:rPr>
              <a:t>z</a:t>
            </a:r>
            <a:r>
              <a:rPr lang="en-US" sz="3000" dirty="0" err="1" smtClean="0"/>
              <a:t>hè</a:t>
            </a:r>
            <a:r>
              <a:rPr lang="en-US" sz="3000" dirty="0" smtClean="0"/>
              <a:t> </a:t>
            </a:r>
            <a:r>
              <a:rPr lang="en-US" sz="3000" dirty="0" err="1" smtClean="0"/>
              <a:t>shì</a:t>
            </a:r>
            <a:r>
              <a:rPr lang="en-US" sz="3000" dirty="0" smtClean="0"/>
              <a:t> </a:t>
            </a:r>
            <a:r>
              <a:rPr lang="en-US" sz="3000" dirty="0" err="1" smtClean="0"/>
              <a:t>shénme</a:t>
            </a:r>
            <a:r>
              <a:rPr lang="en-US" sz="3000" dirty="0" smtClean="0"/>
              <a:t>?</a:t>
            </a:r>
            <a:r>
              <a:rPr lang="en-US" altLang="zh-CN" sz="3000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CN" sz="3000" dirty="0" smtClean="0">
                <a:latin typeface="KaiTi" pitchFamily="49" charset="-122"/>
                <a:ea typeface="KaiTi" pitchFamily="49" charset="-122"/>
              </a:rPr>
            </a:br>
            <a:endParaRPr lang="en-US" sz="30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52400" y="990600"/>
            <a:ext cx="3587262" cy="2590800"/>
          </a:xfrm>
          <a:prstGeom prst="wedgeEllipseCallout">
            <a:avLst>
              <a:gd name="adj1" fmla="val 62848"/>
              <a:gd name="adj2" fmla="val 390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6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li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4991817" cy="47243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5720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600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4724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Description: C:\Users\longzhi_lund\AppData\Local\Microsoft\Windows\Temporary Internet Files\Content.IE5\3TGHI7FM\MC9002335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027" y="2362200"/>
            <a:ext cx="476714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2068854"/>
            <a:ext cx="3666403" cy="41935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dirty="0" smtClean="0">
                <a:latin typeface="KaiTi" pitchFamily="49" charset="-122"/>
                <a:ea typeface="KaiTi" pitchFamily="49" charset="-122"/>
              </a:rPr>
              <a:t> </a:t>
            </a:r>
            <a:endParaRPr lang="en-US" sz="66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914400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华文楷体"/>
                <a:ea typeface="华文楷体"/>
                <a:cs typeface="华文楷体"/>
              </a:rPr>
              <a:t>我们</a:t>
            </a:r>
            <a:r>
              <a:rPr lang="en-US" altLang="zh-CN" sz="4400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4400" dirty="0" smtClean="0">
                <a:latin typeface="华文楷体"/>
                <a:ea typeface="华文楷体"/>
                <a:cs typeface="华文楷体"/>
              </a:rPr>
              <a:t>有美术</a:t>
            </a:r>
            <a:r>
              <a:rPr lang="en-US" altLang="zh-CN" sz="4400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4400" dirty="0" smtClean="0">
                <a:latin typeface="华文楷体"/>
                <a:ea typeface="华文楷体"/>
                <a:cs typeface="华文楷体"/>
              </a:rPr>
              <a:t>课。</a:t>
            </a:r>
            <a:endParaRPr lang="en-US" altLang="zh-CN" sz="4400" dirty="0" smtClean="0">
              <a:latin typeface="华文楷体"/>
              <a:ea typeface="华文楷体"/>
              <a:cs typeface="华文楷体"/>
            </a:endParaRPr>
          </a:p>
          <a:p>
            <a:r>
              <a:rPr lang="cs-CZ" sz="2400" dirty="0" err="1"/>
              <a:t>wǒmen</a:t>
            </a: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 err="1" smtClean="0"/>
              <a:t>yǒu</a:t>
            </a:r>
            <a:r>
              <a:rPr lang="cs-CZ" sz="2400" dirty="0" smtClean="0"/>
              <a:t> </a:t>
            </a:r>
            <a:r>
              <a:rPr lang="cs-CZ" sz="2400" dirty="0" err="1"/>
              <a:t>měishù</a:t>
            </a: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 err="1" smtClean="0"/>
              <a:t>kè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558677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48387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35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8663"/>
            <a:ext cx="43338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1218774"/>
            <a:ext cx="3663462" cy="2110581"/>
          </a:xfrm>
        </p:spPr>
        <p:txBody>
          <a:bodyPr>
            <a:normAutofit/>
          </a:bodyPr>
          <a:lstStyle/>
          <a:p>
            <a:r>
              <a:rPr lang="en-US" altLang="zh-CN" sz="3000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CN" sz="3000" dirty="0" smtClean="0">
                <a:latin typeface="KaiTi" pitchFamily="49" charset="-122"/>
                <a:ea typeface="KaiTi" pitchFamily="49" charset="-122"/>
              </a:rPr>
            </a:br>
            <a:r>
              <a:rPr lang="en-US" altLang="zh-CN" sz="3000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CN" sz="3000" dirty="0" smtClean="0">
                <a:latin typeface="KaiTi" pitchFamily="49" charset="-122"/>
                <a:ea typeface="KaiTi" pitchFamily="49" charset="-122"/>
              </a:rPr>
            </a:br>
            <a:endParaRPr lang="en-US" sz="3000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177582"/>
            <a:ext cx="2819400" cy="184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2590800"/>
            <a:ext cx="1511302" cy="123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04800" y="844063"/>
            <a:ext cx="4572001" cy="2514600"/>
          </a:xfrm>
          <a:prstGeom prst="wedgeEllipseCallout">
            <a:avLst>
              <a:gd name="adj1" fmla="val 19578"/>
              <a:gd name="adj2" fmla="val 575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楷体" pitchFamily="49" charset="-122"/>
                <a:ea typeface="楷体" pitchFamily="49" charset="-122"/>
              </a:rPr>
              <a:t>是    吗？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46" y="3184646"/>
            <a:ext cx="3093353" cy="313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78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819400"/>
            <a:ext cx="40576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495800" y="304800"/>
            <a:ext cx="4572001" cy="2514600"/>
          </a:xfrm>
          <a:prstGeom prst="wedgeEllipseCallout">
            <a:avLst>
              <a:gd name="adj1" fmla="val -78115"/>
              <a:gd name="adj2" fmla="val 701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楷体" pitchFamily="49" charset="-122"/>
                <a:ea typeface="楷体" pitchFamily="49" charset="-122"/>
              </a:rPr>
              <a:t>是    吗？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19700" y="914400"/>
            <a:ext cx="3124200" cy="1753025"/>
          </a:xfrm>
        </p:spPr>
        <p:txBody>
          <a:bodyPr>
            <a:normAutofit/>
          </a:bodyPr>
          <a:lstStyle/>
          <a:p>
            <a:r>
              <a:rPr lang="en-US" altLang="zh-CN" sz="3000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CN" sz="3000" dirty="0" smtClean="0">
                <a:latin typeface="KaiTi" pitchFamily="49" charset="-122"/>
                <a:ea typeface="KaiTi" pitchFamily="49" charset="-122"/>
              </a:rPr>
            </a:br>
            <a:endParaRPr lang="en-US" sz="3000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443" y="797354"/>
            <a:ext cx="2652713" cy="152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32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1218774"/>
            <a:ext cx="3663462" cy="2110581"/>
          </a:xfrm>
        </p:spPr>
        <p:txBody>
          <a:bodyPr>
            <a:normAutofit/>
          </a:bodyPr>
          <a:lstStyle/>
          <a:p>
            <a:r>
              <a:rPr lang="en-US" altLang="zh-CN" sz="3000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CN" sz="3000" dirty="0" smtClean="0">
                <a:latin typeface="KaiTi" pitchFamily="49" charset="-122"/>
                <a:ea typeface="KaiTi" pitchFamily="49" charset="-122"/>
              </a:rPr>
            </a:br>
            <a:r>
              <a:rPr lang="en-US" altLang="zh-CN" sz="3000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CN" sz="3000" dirty="0" smtClean="0">
                <a:latin typeface="KaiTi" pitchFamily="49" charset="-122"/>
                <a:ea typeface="KaiTi" pitchFamily="49" charset="-122"/>
              </a:rPr>
            </a:br>
            <a:endParaRPr lang="en-US" sz="3000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02169"/>
            <a:ext cx="2766233" cy="3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2786063" cy="100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74" y="2616491"/>
            <a:ext cx="441678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3810000" y="685800"/>
            <a:ext cx="4191000" cy="1371600"/>
          </a:xfrm>
          <a:prstGeom prst="wedgeEllipseCallout">
            <a:avLst>
              <a:gd name="adj1" fmla="val -29653"/>
              <a:gd name="adj2" fmla="val 934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吗？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0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zh-CN" altLang="en-US" sz="6600" dirty="0" smtClean="0">
                <a:latin typeface="KaiTi" pitchFamily="49" charset="-122"/>
                <a:ea typeface="KaiTi" pitchFamily="49" charset="-122"/>
              </a:rPr>
              <a:t> </a:t>
            </a:r>
            <a:endParaRPr lang="en-US" sz="6600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7" y="2286000"/>
            <a:ext cx="40671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93" y="1540852"/>
            <a:ext cx="3771760" cy="26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927"/>
            <a:ext cx="4981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400" dirty="0">
                <a:latin typeface="华文楷体"/>
                <a:ea typeface="华文楷体"/>
                <a:cs typeface="华文楷体"/>
              </a:rPr>
              <a:t>我们</a:t>
            </a:r>
            <a:r>
              <a:rPr lang="en-US" altLang="zh-CN" sz="4400" dirty="0"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4400" dirty="0" smtClean="0">
                <a:latin typeface="华文楷体"/>
                <a:ea typeface="华文楷体"/>
                <a:cs typeface="华文楷体"/>
              </a:rPr>
              <a:t>有</a:t>
            </a:r>
            <a:r>
              <a:rPr lang="zh-CN" altLang="en-US" sz="4400" dirty="0" smtClean="0">
                <a:latin typeface="华文楷体"/>
                <a:ea typeface="华文楷体"/>
                <a:cs typeface="华文楷体"/>
              </a:rPr>
              <a:t>英</a:t>
            </a:r>
            <a:r>
              <a:rPr lang="zh-CN" altLang="en-US" sz="4400" dirty="0" smtClean="0">
                <a:latin typeface="华文楷体"/>
                <a:ea typeface="华文楷体"/>
                <a:cs typeface="华文楷体"/>
              </a:rPr>
              <a:t>文</a:t>
            </a:r>
            <a:r>
              <a:rPr lang="en-US" altLang="zh-CN" sz="4400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4400" dirty="0">
                <a:latin typeface="华文楷体"/>
                <a:ea typeface="华文楷体"/>
                <a:cs typeface="华文楷体"/>
              </a:rPr>
              <a:t>课。</a:t>
            </a:r>
            <a:endParaRPr lang="en-US" altLang="zh-CN" sz="4400" dirty="0">
              <a:latin typeface="华文楷体"/>
              <a:ea typeface="华文楷体"/>
              <a:cs typeface="华文楷体"/>
            </a:endParaRPr>
          </a:p>
          <a:p>
            <a:r>
              <a:rPr lang="cs-CZ" sz="2400" dirty="0" err="1"/>
              <a:t>wǒmen</a:t>
            </a:r>
            <a:r>
              <a:rPr lang="cs-CZ" sz="2400" dirty="0"/>
              <a:t>  </a:t>
            </a:r>
            <a:r>
              <a:rPr lang="cs-CZ" sz="2400" dirty="0" err="1"/>
              <a:t>yǒu</a:t>
            </a:r>
            <a:r>
              <a:rPr lang="cs-CZ" sz="2400" dirty="0"/>
              <a:t> </a:t>
            </a:r>
            <a:r>
              <a:rPr lang="en-US" sz="2400" dirty="0" err="1"/>
              <a:t>yīng</a:t>
            </a:r>
            <a:r>
              <a:rPr lang="hu-HU" sz="2400" dirty="0" smtClean="0"/>
              <a:t>wén</a:t>
            </a:r>
            <a:r>
              <a:rPr lang="cs-CZ" sz="2400" dirty="0" smtClean="0"/>
              <a:t>  </a:t>
            </a:r>
            <a:r>
              <a:rPr lang="cs-CZ" sz="2400" dirty="0" err="1"/>
              <a:t>kè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57400"/>
            <a:ext cx="2159000" cy="208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905000"/>
            <a:ext cx="3530600" cy="2632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Holy Cross\AppData\Local\Microsoft\Windows\Temporary Internet Files\Content.IE5\UA4KL2LM\MC9001887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00200"/>
            <a:ext cx="3441216" cy="4572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7731"/>
            <a:ext cx="46386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ly Cross\AppData\Local\Microsoft\Windows\Temporary Internet Files\Content.IE5\UA4KL2LM\MC9003519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514475"/>
            <a:ext cx="2078704" cy="4343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04" y="304800"/>
            <a:ext cx="46672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990600" y="1728423"/>
            <a:ext cx="4843096" cy="4152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li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600200"/>
            <a:ext cx="4648200" cy="48935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46672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373</TotalTime>
  <Words>28</Words>
  <Application>Microsoft Macintosh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 这是什么？ zhè shì shénme? </vt:lpstr>
      <vt:lpstr>  </vt:lpstr>
      <vt:lpstr> </vt:lpstr>
      <vt:lpstr>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>College of the Holy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我的学科</dc:title>
  <dc:creator>The College of the Holy Cross</dc:creator>
  <cp:lastModifiedBy>Meng Yeh</cp:lastModifiedBy>
  <cp:revision>36</cp:revision>
  <dcterms:created xsi:type="dcterms:W3CDTF">2012-07-30T19:11:00Z</dcterms:created>
  <dcterms:modified xsi:type="dcterms:W3CDTF">2013-01-03T20:29:46Z</dcterms:modified>
</cp:coreProperties>
</file>